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62" r:id="rId2"/>
    <p:sldId id="258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sun9-18.userapi.com/impg/GqC6Q7TAJWxFvgn6liZ0e7o7AS0AyANh0_omDw/N3tGsO3XS2c.jpg?size=2560x2560&amp;quality=95&amp;sign=0e91d1b7ff43e426e0087a4d1ad2d25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733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5949280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https://vk.com/rddm35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sun9-80.userapi.com/impg/27IMW_h2XQYMUp7R-IPCldEEgrm12HyjmI96cA/Ei0ryqB795o.jpg?size=2560x1704&amp;quality=96&amp;sign=2efe0e2784ce3e745d7641e11356c0a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2920888" cy="19442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62" name="Picture 14" descr="https://sun9-46.userapi.com/impg/Syhav1yq6-jkO9gmJ3TXNWnA0DmuhzXtZGzyEg/GBfOQwqU1T4.jpg?size=2560x1704&amp;quality=95&amp;sign=52faeb5a68640a2ff395a78c365bc31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7655" y="2996952"/>
            <a:ext cx="2596345" cy="172819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64" name="Picture 16" descr="https://sun9-72.userapi.com/impg/N-y4x8bEf8_BTvQ4NfhwQpyq8ZQ_qp5-cgYtaw/iM5VYmOoZx4.jpg?size=2560x1704&amp;quality=95&amp;sign=243033f01c196081c803edcaba80821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6750" y="4769768"/>
            <a:ext cx="3137250" cy="20882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Первичные отделения РДДМ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Вологодская область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464496" cy="471338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28 декабря 2022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  МАОУ «Средняя общеобразовательная школа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№17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 города Череповца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открылось первое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Вологодской области первичное отделение «Движения Первых».</a:t>
            </a:r>
          </a:p>
          <a:p>
            <a:pPr algn="just">
              <a:buNone/>
            </a:pP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412776"/>
            <a:ext cx="4392488" cy="471338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января 2023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МБОУ «Средняя общеобразовательная школа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№2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кадетскими классами»  города Великий Устюг появилось отделение РДДМ, которое открыли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Министр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просвещения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России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Сергей Кравцов и Губернатор Вологодской области Олег Кувшинников.</a:t>
            </a:r>
          </a:p>
          <a:p>
            <a:pPr algn="just">
              <a:buNone/>
            </a:pP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un9-14.userapi.com/impg/rEY-lQU6gPgHq3X27mAP4v5XWe85xIHbzjl3Ug/NPWaaqZCPLM.jpg?size=2560x1704&amp;quality=96&amp;sign=f62c994b8038171c079caf06a5030c31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5129808"/>
            <a:ext cx="2596345" cy="172819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2" name="Picture 4" descr="https://sun9-15.userapi.com/impg/xyEzFv-vbKqpKd7ydtxAOhw2b-Bq3M3t60oFkg/Pa-1wFNDSvw.jpg?size=2560x1704&amp;quality=96&amp;sign=3222512d93257ed7444a7e400a633b09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77072"/>
            <a:ext cx="2879747" cy="191683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8" name="Picture 10" descr="https://sun9-62.userapi.com/impg/8ajxPf67QqHaK6WVwhuW4QrOyRyZVyJMn11pfA/TRbnLGvj63I.jpg?size=1280x853&amp;quality=95&amp;sign=32fd736cf8fd686eeff5c5ca2969ff7f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645024"/>
            <a:ext cx="2808312" cy="187147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Первичные отделения РДДМ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Вологодская область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060848"/>
            <a:ext cx="5112568" cy="4176464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декабре 2022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январе 2023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открыто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76 первичных отделений РДДМ «Движение Первых» , из них: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школах – 68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отделений;</a:t>
            </a:r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профессиональных образовательных организациях  – 2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отделения; </a:t>
            </a:r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молодежных центрах – 4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отделения;</a:t>
            </a:r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учреждениях культуры – 1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отделение;</a:t>
            </a:r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военно-патриотических клубах – 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1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отделение.</a:t>
            </a:r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/>
          </a:p>
        </p:txBody>
      </p:sp>
      <p:pic>
        <p:nvPicPr>
          <p:cNvPr id="17410" name="Picture 2" descr="C:\Users\USER\Pictures\школ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56792"/>
            <a:ext cx="3609975" cy="270748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7411" name="Picture 3" descr="C:\Users\USER\Pictures\коллед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509120"/>
            <a:ext cx="3728414" cy="209723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243</TotalTime>
  <Words>9</Words>
  <Application>Microsoft Office PowerPoint</Application>
  <PresentationFormat>Экран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Первичные отделения РДДМ  Вологодская область </vt:lpstr>
      <vt:lpstr>Первичные отделения РДДМ  Вологодская область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2023-01-27T05:32:09Z</dcterms:created>
  <dcterms:modified xsi:type="dcterms:W3CDTF">2023-01-27T09:46:18Z</dcterms:modified>
</cp:coreProperties>
</file>