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690" autoAdjust="0"/>
  </p:normalViewPr>
  <p:slideViewPr>
    <p:cSldViewPr>
      <p:cViewPr varScale="1">
        <p:scale>
          <a:sx n="90" d="100"/>
          <a:sy n="90" d="100"/>
        </p:scale>
        <p:origin x="2136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A1CCC-0A22-4191-B3F9-71DDF1529BCA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965C2-5F35-4E0D-9567-C78C211297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222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965C2-5F35-4E0D-9567-C78C2112970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143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Мероприятие, инициатором которого выступила региональная Федерация профсоюзов, прошло 18 марта 2014 г. в Вологде, на площади Революции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Подобные мероприятия проходят ежегодно, 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продемонстрировать свою поддержку соотечественникам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965C2-5F35-4E0D-9567-C78C2112970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351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всех школах и колледжах Вологодской области проходят мероприятия, посвященные  годовщине воссоединения Крыма, Севастополя и России: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тематические уроки, классные часы, </a:t>
            </a:r>
            <a:r>
              <a:rPr lang="ru-RU" baseline="0" dirty="0" err="1" smtClean="0">
                <a:latin typeface="Times New Roman" pitchFamily="18" charset="0"/>
                <a:cs typeface="Times New Roman" pitchFamily="18" charset="0"/>
              </a:rPr>
              <a:t>видеоуроки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, викторины, диспуты и другие.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Обучающиеся принимают активное участие в конкурсах, посвященных Дню воссоединения Крыма, Севастополя и России.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965C2-5F35-4E0D-9567-C78C2112970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660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Выставка </a:t>
            </a:r>
            <a:r>
              <a:rPr lang="ru-RU" dirty="0" smtClean="0"/>
              <a:t>с названием «Народы Крыма» прошла в Вологодском </a:t>
            </a:r>
            <a:r>
              <a:rPr lang="ru-RU" dirty="0" smtClean="0"/>
              <a:t>государственном музее-заповеднике </a:t>
            </a:r>
            <a:r>
              <a:rPr lang="ru-RU" dirty="0" smtClean="0"/>
              <a:t>в 2018 г.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выставке представлены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предметы быта 16 народов, населяющих полуостров.</a:t>
            </a:r>
          </a:p>
          <a:p>
            <a:r>
              <a:rPr lang="ru-RU" b="0" dirty="0" smtClean="0"/>
              <a:t>Выставка «Острова традиций»</a:t>
            </a:r>
            <a:r>
              <a:rPr lang="ru-RU" dirty="0" smtClean="0"/>
              <a:t> прошла</a:t>
            </a:r>
            <a:r>
              <a:rPr lang="ru-RU" baseline="0" dirty="0" smtClean="0"/>
              <a:t> </a:t>
            </a:r>
            <a:r>
              <a:rPr lang="ru-RU" dirty="0" smtClean="0"/>
              <a:t>в Крымском этнографическом музее в 2022 году. Вологодский </a:t>
            </a:r>
            <a:r>
              <a:rPr lang="ru-RU" dirty="0" smtClean="0"/>
              <a:t>государственный</a:t>
            </a:r>
            <a:r>
              <a:rPr lang="ru-RU" baseline="0" dirty="0" smtClean="0"/>
              <a:t> </a:t>
            </a:r>
            <a:r>
              <a:rPr lang="ru-RU" dirty="0" smtClean="0"/>
              <a:t>музей-заповедник </a:t>
            </a:r>
            <a:r>
              <a:rPr lang="ru-RU" dirty="0" smtClean="0"/>
              <a:t>представил </a:t>
            </a:r>
            <a:r>
              <a:rPr lang="ru-RU" dirty="0" err="1" smtClean="0"/>
              <a:t>крымчанам</a:t>
            </a:r>
            <a:r>
              <a:rPr lang="ru-RU" dirty="0" smtClean="0"/>
              <a:t> богатое культурное наследие Русского Севера.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965C2-5F35-4E0D-9567-C78C2112970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032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0" cap="non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 17 марта по 20 марта 2023 в</a:t>
            </a:r>
            <a:r>
              <a:rPr lang="ru-RU" b="0" cap="none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детской художественной школе № 1 г. Череповца проходит выставка р</a:t>
            </a:r>
            <a:r>
              <a:rPr lang="ru-RU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абот юных художников Крыма.</a:t>
            </a:r>
            <a:endParaRPr lang="ru-RU" b="0" cap="none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 марта 2023 г состоялся телемост «В единстве – сила». Встреча прошла в рамках соглашения о сотрудничестве Вологодской областной универсальной научной библиотеки и Крымской республиканской библиотеки для молодежи (республика Крым, г. Симферополь).</a:t>
            </a:r>
          </a:p>
          <a:p>
            <a:pPr>
              <a:buNone/>
            </a:pPr>
            <a:r>
              <a:rPr lang="ru-RU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965C2-5F35-4E0D-9567-C78C2112970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424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6400800" cy="1080120"/>
          </a:xfrm>
        </p:spPr>
        <p:txBody>
          <a:bodyPr/>
          <a:lstStyle/>
          <a:p>
            <a:r>
              <a:rPr lang="ru-RU" b="1" dirty="0" smtClean="0"/>
              <a:t>Вологодская область</a:t>
            </a:r>
            <a:endParaRPr lang="ru-RU" b="1" dirty="0"/>
          </a:p>
        </p:txBody>
      </p:sp>
      <p:pic>
        <p:nvPicPr>
          <p:cNvPr id="2050" name="Picture 2" descr="https://cdn.culture.ru/images/44907ea3-8012-5aa9-8867-5079182f72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2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922114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Митинг «За воссоединение Крыма и Севастополя с Россией»</a:t>
            </a:r>
            <a:b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501008"/>
            <a:ext cx="8352928" cy="8640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s://volraion.ru/upload/iblock/fd9/dsc3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005064"/>
            <a:ext cx="4030976" cy="2696502"/>
          </a:xfrm>
          <a:prstGeom prst="rect">
            <a:avLst/>
          </a:prstGeom>
          <a:noFill/>
        </p:spPr>
      </p:pic>
      <p:pic>
        <p:nvPicPr>
          <p:cNvPr id="1028" name="Picture 4" descr="https://volraion.ru/upload/iblock/66b/dsc34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052736"/>
            <a:ext cx="4032448" cy="2697487"/>
          </a:xfrm>
          <a:prstGeom prst="rect">
            <a:avLst/>
          </a:prstGeom>
          <a:noFill/>
        </p:spPr>
      </p:pic>
      <p:pic>
        <p:nvPicPr>
          <p:cNvPr id="1030" name="Picture 6" descr="https://volraion.ru/upload/iblock/bdd/dsc34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052736"/>
            <a:ext cx="4104456" cy="2745657"/>
          </a:xfrm>
          <a:prstGeom prst="rect">
            <a:avLst/>
          </a:prstGeom>
          <a:noFill/>
        </p:spPr>
      </p:pic>
      <p:pic>
        <p:nvPicPr>
          <p:cNvPr id="1032" name="Picture 8" descr="https://volraion.ru/upload/iblock/71c/dsc34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077072"/>
            <a:ext cx="3982830" cy="2664296"/>
          </a:xfrm>
          <a:prstGeom prst="rect">
            <a:avLst/>
          </a:prstGeom>
          <a:noFill/>
        </p:spPr>
      </p:pic>
      <p:pic>
        <p:nvPicPr>
          <p:cNvPr id="1034" name="Picture 10" descr="В митинге приняли участие несколько тысяч вологжан, представители власти, различных организаций и политических объединений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2636912"/>
            <a:ext cx="3957202" cy="2640019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воссоединения Крыма, Севастополя  и  России включен в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Примерный календарный план воспитательной работы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USER\Documents\КРЫМ\Мероприятия с сайтов ОУ\Мероприятия_ОО_Крым-2\Двиницкая_ОШ-3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13939"/>
          <a:stretch>
            <a:fillRect/>
          </a:stretch>
        </p:blipFill>
        <p:spPr bwMode="auto">
          <a:xfrm>
            <a:off x="395536" y="3573016"/>
            <a:ext cx="2736304" cy="3149238"/>
          </a:xfrm>
          <a:prstGeom prst="rect">
            <a:avLst/>
          </a:prstGeom>
          <a:noFill/>
        </p:spPr>
      </p:pic>
      <p:pic>
        <p:nvPicPr>
          <p:cNvPr id="15364" name="Picture 4" descr="https://sun9-33.userapi.com/impg/nP_j8lDbXroHSL98ctjHbL-MNDDcUJyeEuxk3g/L0jh1wDLAEk.jpg?size=1600x1200&amp;quality=95&amp;sign=74930b8dfedd36dbe0ca3331f475ea29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5021796"/>
            <a:ext cx="2448272" cy="1836204"/>
          </a:xfrm>
          <a:prstGeom prst="rect">
            <a:avLst/>
          </a:prstGeom>
          <a:noFill/>
        </p:spPr>
      </p:pic>
      <p:pic>
        <p:nvPicPr>
          <p:cNvPr id="15366" name="Picture 6" descr="https://i.mycdn.me/i?r=AyH4iRPQ2q0otWIFepML2LxR69xC71Ui0SKCO0J7dqw2HQ&amp;fn=w_5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789040"/>
            <a:ext cx="2160240" cy="2877692"/>
          </a:xfrm>
          <a:prstGeom prst="rect">
            <a:avLst/>
          </a:prstGeom>
          <a:noFill/>
        </p:spPr>
      </p:pic>
      <p:pic>
        <p:nvPicPr>
          <p:cNvPr id="15368" name="Picture 8" descr="https://sun9-69.userapi.com/impg/BRyhoaSvmijeAdlXI0SSxPocsf_cZnYQtyeAHA/i6k34gTA5iQ.jpg?size=1200x1600&amp;quality=96&amp;sign=00b5e07223d4468bf8b32d13300c0db8&amp;type=album"/>
          <p:cNvPicPr>
            <a:picLocks noChangeAspect="1" noChangeArrowheads="1"/>
          </p:cNvPicPr>
          <p:nvPr/>
        </p:nvPicPr>
        <p:blipFill>
          <a:blip r:embed="rId6" cstate="print"/>
          <a:srcRect t="25532" b="8511"/>
          <a:stretch>
            <a:fillRect/>
          </a:stretch>
        </p:blipFill>
        <p:spPr bwMode="auto">
          <a:xfrm>
            <a:off x="6084168" y="1268760"/>
            <a:ext cx="2538282" cy="2232248"/>
          </a:xfrm>
          <a:prstGeom prst="rect">
            <a:avLst/>
          </a:prstGeom>
          <a:noFill/>
        </p:spPr>
      </p:pic>
      <p:pic>
        <p:nvPicPr>
          <p:cNvPr id="15372" name="Picture 12" descr="http://school.v-ustug.ru/wp-content/uploads/2017/03/P1010225.jpg"/>
          <p:cNvPicPr>
            <a:picLocks noChangeAspect="1" noChangeArrowheads="1"/>
          </p:cNvPicPr>
          <p:nvPr/>
        </p:nvPicPr>
        <p:blipFill>
          <a:blip r:embed="rId7" cstate="print"/>
          <a:srcRect t="5642" b="12541"/>
          <a:stretch>
            <a:fillRect/>
          </a:stretch>
        </p:blipFill>
        <p:spPr bwMode="auto">
          <a:xfrm>
            <a:off x="3563888" y="3356992"/>
            <a:ext cx="2429654" cy="1490898"/>
          </a:xfrm>
          <a:prstGeom prst="rect">
            <a:avLst/>
          </a:prstGeom>
          <a:noFill/>
        </p:spPr>
      </p:pic>
      <p:pic>
        <p:nvPicPr>
          <p:cNvPr id="15374" name="Picture 14" descr="http://school.v-ustug.ru/wp-content/uploads/2017/03/P101023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268760"/>
            <a:ext cx="3678522" cy="2249811"/>
          </a:xfrm>
          <a:prstGeom prst="rect">
            <a:avLst/>
          </a:prstGeom>
          <a:noFill/>
        </p:spPr>
      </p:pic>
      <p:pic>
        <p:nvPicPr>
          <p:cNvPr id="15370" name="Picture 10" descr="https://sun9-4.userapi.com/impg/f2GtPuglAFDYXRWFQIyfDRtpQkxWBSD-dO6cNg/zWM5E4dcIbc.jpg?size=1600x1200&amp;quality=96&amp;sign=d6eec5f5333b6ec12d4705de8c3e40a9&amp;type=album"/>
          <p:cNvPicPr>
            <a:picLocks noChangeAspect="1" noChangeArrowheads="1"/>
          </p:cNvPicPr>
          <p:nvPr/>
        </p:nvPicPr>
        <p:blipFill>
          <a:blip r:embed="rId9" cstate="print"/>
          <a:srcRect l="5358" t="1786" r="24999" b="35714"/>
          <a:stretch>
            <a:fillRect/>
          </a:stretch>
        </p:blipFill>
        <p:spPr bwMode="auto">
          <a:xfrm>
            <a:off x="3491880" y="1340768"/>
            <a:ext cx="2952328" cy="1987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2088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Выставки «Народы Крыма» и «Острова традиций» 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060848"/>
            <a:ext cx="8064896" cy="406531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16386" name="AutoShape 2" descr="Основное изображение для события Работы юных художников Кры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Основное изображение для события Работы юных художников Кры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0" name="Picture 6" descr="https://cultinfo.ru/upload/iblock/15d/5hhredadoxfyeb02xk1n75vhxqdpbqc0/%D0%9E%D1%81%D1%82%D1%80%D0%BE%D0%B2%D0%B0%20%D1%82%D1%80%D0%B0%D0%B4%D0%B8%D1%86%D0%B8%D0%B92022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149" y="1052736"/>
            <a:ext cx="3779681" cy="2520280"/>
          </a:xfrm>
          <a:prstGeom prst="rect">
            <a:avLst/>
          </a:prstGeom>
          <a:noFill/>
        </p:spPr>
      </p:pic>
      <p:pic>
        <p:nvPicPr>
          <p:cNvPr id="16392" name="Picture 8" descr="https://cultinfo.ru/upload/iblock/444/n78u6nfg2nzxu3n5ds1k0eq31okws4ga/%D0%9E%D1%81%D1%82%D1%80%D0%BE%D0%B2%D0%B0%20%D1%82%D1%80%D0%B0%D0%B4%D0%B8%D1%86%D0%B8%D0%B9%20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077072"/>
            <a:ext cx="3960440" cy="2640809"/>
          </a:xfrm>
          <a:prstGeom prst="rect">
            <a:avLst/>
          </a:prstGeom>
          <a:noFill/>
        </p:spPr>
      </p:pic>
      <p:pic>
        <p:nvPicPr>
          <p:cNvPr id="16394" name="Picture 10" descr="https://cultinfo.ru/upload/iblock/c61/h22zxhlc6q02kyc23p41p8qmd75fxior/%D0%9E%D1%81%D1%82%D1%80%D0%BE%D0%B2%D0%B0%20%D1%82%D1%80%D0%B0%D0%B4%D0%B8%D1%86%D0%B8%D0%B9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933056"/>
            <a:ext cx="4032448" cy="2720327"/>
          </a:xfrm>
          <a:prstGeom prst="rect">
            <a:avLst/>
          </a:prstGeom>
          <a:noFill/>
        </p:spPr>
      </p:pic>
      <p:pic>
        <p:nvPicPr>
          <p:cNvPr id="16402" name="Picture 18" descr="https://xn--80adde7arb.xn--p1ai/upload/iblock/7f0/lAnfSBKY1N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052736"/>
            <a:ext cx="4099332" cy="2304256"/>
          </a:xfrm>
          <a:prstGeom prst="rect">
            <a:avLst/>
          </a:prstGeom>
          <a:noFill/>
        </p:spPr>
      </p:pic>
      <p:pic>
        <p:nvPicPr>
          <p:cNvPr id="16396" name="Picture 12" descr="https://cultinfo.ru/upload/iblock/705/lrjbi8qnbprg5fc0lh5hyjvuux3s0yew/1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2454" y="2636912"/>
            <a:ext cx="3775700" cy="252028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/>
              <a:t> 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Телемост «В единстве – сила»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6" descr="https://cultinfo.ru/upload/iblock/53e/j238j0qgks17erhxflx3ho60ydxo0f0k/%D0%A2%D0%B5%D0%BB%D0%B5%D0%BC%D0%BE%D1%81%D1%82.%20%D0%9A%D1%80%D1%8B%D0%BC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6752"/>
            <a:ext cx="4433601" cy="2952328"/>
          </a:xfrm>
          <a:prstGeom prst="rect">
            <a:avLst/>
          </a:prstGeom>
          <a:noFill/>
        </p:spPr>
      </p:pic>
      <p:pic>
        <p:nvPicPr>
          <p:cNvPr id="5" name="Picture 14" descr="https://cultinfo.ru/upload/iblock/a48/4sb8wexl4v1aeirj8nt7ex49d6kox0lg/%D0%A2%D0%B5%D0%BB%D0%B5%D0%BC%D0%BE%D1%81%D1%82.%20%D0%92%D0%BE%D0%BB%D0%BE%D0%B3%D0%B4%D0%B0.%20%D0%A1%D0%B0%D0%B1%D0%BB%D0%B8%D0%BD%20%D0%92.%D0%90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24744"/>
            <a:ext cx="4104456" cy="3092708"/>
          </a:xfrm>
          <a:prstGeom prst="rect">
            <a:avLst/>
          </a:prstGeom>
          <a:noFill/>
        </p:spPr>
      </p:pic>
      <p:pic>
        <p:nvPicPr>
          <p:cNvPr id="20482" name="Picture 2" descr="https://cultinfo.ru/upload/iblock/ffd/oimqqk3gqr5sw9x22mwy7y5546oxzvrt/%D0%A2%D0%B5%D0%BB%D0%B5%D0%BC%D0%BE%D1%81%D1%82.%20%D0%92%D0%BE%D0%BB%D0%BE%D0%B3%D0%B4%D0%B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293096"/>
            <a:ext cx="3908831" cy="2304256"/>
          </a:xfrm>
          <a:prstGeom prst="rect">
            <a:avLst/>
          </a:prstGeom>
          <a:noFill/>
        </p:spPr>
      </p:pic>
      <p:sp>
        <p:nvSpPr>
          <p:cNvPr id="20484" name="AutoShape 4" descr="Основное изображение для события Работы юных художников Кры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Основное изображение для события Работы юных художников Кры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 descr="C:\Users\USER\Desktop\5492e1241fc8dd6632c5dd11c85eda8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C:\Users\USER\Desktop\5492e1241fc8dd6632c5dd11c85eda8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141</Words>
  <Application>Microsoft Office PowerPoint</Application>
  <PresentationFormat>Экран (4:3)</PresentationFormat>
  <Paragraphs>22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Презентация PowerPoint</vt:lpstr>
      <vt:lpstr> Митинг «За воссоединение Крыма и Севастополя с Россией» </vt:lpstr>
      <vt:lpstr>День воссоединения Крыма, Севастополя  и  России включен в Примерный календарный план воспитательной работы</vt:lpstr>
      <vt:lpstr> Выставки «Народы Крыма» и «Острова традиций» </vt:lpstr>
      <vt:lpstr> Телемост «В единстве – сила»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25</cp:revision>
  <dcterms:created xsi:type="dcterms:W3CDTF">2023-03-16T08:30:59Z</dcterms:created>
  <dcterms:modified xsi:type="dcterms:W3CDTF">2023-03-17T06:14:28Z</dcterms:modified>
</cp:coreProperties>
</file>