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0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3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0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0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6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1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7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1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0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7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5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29BDCD-1F55-4185-B6F9-C63FE917E02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F500E0-6B30-45D9-A154-324B00507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88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1864" y="521027"/>
            <a:ext cx="5846618" cy="28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Помощь вологжан блокадному Ленинграду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8" y="521026"/>
            <a:ext cx="5881056" cy="4526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39" y="3332249"/>
            <a:ext cx="4722668" cy="34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6098"/>
            <a:ext cx="11817927" cy="1325563"/>
          </a:xfrm>
        </p:spPr>
        <p:txBody>
          <a:bodyPr/>
          <a:lstStyle/>
          <a:p>
            <a:pPr algn="ctr"/>
            <a:r>
              <a:rPr lang="ru-RU" b="1" dirty="0" smtClean="0"/>
              <a:t>Эвакуация жителей блокадного Ленинграда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1" y="1631663"/>
            <a:ext cx="5043056" cy="1901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</a:t>
            </a:r>
            <a:r>
              <a:rPr lang="ru-RU" sz="2400" b="1" dirty="0" smtClean="0"/>
              <a:t>етом 1941 г. Вологодская область - важнейший пункт приема и размещения эвакуированного населения.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56" t="6541" r="41476" b="7555"/>
          <a:stretch/>
        </p:blipFill>
        <p:spPr>
          <a:xfrm>
            <a:off x="807027" y="1631661"/>
            <a:ext cx="5465618" cy="494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127" y="3810001"/>
            <a:ext cx="4167271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7163" y="207818"/>
            <a:ext cx="5444837" cy="4779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К 21 июля 1941 г. в области было расселено 30976 человек из Ленинграда, Карелии и других районов Северо-Запада. Кроме того, эшелоны с 220 тысячами эвакуированных прошли к указанной дате через Вологодский железнодорожный узел, и еще 36 тысяч человек перевезли суда Шекснинского и </a:t>
            </a:r>
            <a:r>
              <a:rPr lang="ru-RU" b="1" dirty="0" err="1" smtClean="0"/>
              <a:t>Сухонского</a:t>
            </a:r>
            <a:r>
              <a:rPr lang="ru-RU" b="1" dirty="0" smtClean="0"/>
              <a:t> пароходств.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251" t="21309" r="30194" b="15813"/>
          <a:stretch/>
        </p:blipFill>
        <p:spPr>
          <a:xfrm>
            <a:off x="277091" y="224227"/>
            <a:ext cx="6317673" cy="45997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3344" y="5089726"/>
            <a:ext cx="11651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 1 апреля 1943 г. в Вологодской области было размещено 165160 эвакуированных, а всего к указанной дате через Вологду и другие населенные пункты в тыл различными видами транспорта проследовало 3119605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40970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402" y="365126"/>
            <a:ext cx="7619397" cy="6212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Дети блокады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758" y="1080654"/>
            <a:ext cx="5927260" cy="5583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 область эвакуированы тридцать три детских дома с общим количеством 2213 детей. Дети </a:t>
            </a:r>
            <a:r>
              <a:rPr lang="ru-RU" b="1" dirty="0"/>
              <a:t>получили лучшие </a:t>
            </a:r>
            <a:r>
              <a:rPr lang="ru-RU" b="1" dirty="0" smtClean="0"/>
              <a:t>помещения, были обеспечены питанием, одеждой и постельными принадлежностями.</a:t>
            </a:r>
          </a:p>
          <a:p>
            <a:pPr marL="0" indent="0">
              <a:buNone/>
            </a:pPr>
            <a:r>
              <a:rPr lang="ru-RU" b="1" dirty="0" smtClean="0"/>
              <a:t>Всего в область прибыло 79206 детей, в том числе 77260 детей приехало с родителями и были вывезены из Ленинграда вместе с детскими учреждениями: садами, яслями, детскими домами, санаториями. </a:t>
            </a:r>
          </a:p>
          <a:p>
            <a:pPr marL="0" indent="0">
              <a:buNone/>
            </a:pPr>
            <a:r>
              <a:rPr lang="ru-RU" b="1" dirty="0" smtClean="0"/>
              <a:t>Для безнадзорных детей к 1 сентября 1943 года было открыто 50 бюджетных детских домов. Еще 22 детских дома были открыты на добровольные пожертвования и содержались на средства самих трудящихся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2" y="23935"/>
            <a:ext cx="3167676" cy="2262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03" y="1080654"/>
            <a:ext cx="2153779" cy="3178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138" y="4473830"/>
            <a:ext cx="2800261" cy="1904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1706" t="51824" r="2557" b="3562"/>
          <a:stretch/>
        </p:blipFill>
        <p:spPr>
          <a:xfrm>
            <a:off x="123826" y="4675445"/>
            <a:ext cx="3209052" cy="2182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r="50994"/>
          <a:stretch/>
        </p:blipFill>
        <p:spPr>
          <a:xfrm>
            <a:off x="447258" y="2293495"/>
            <a:ext cx="3209052" cy="23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018" y="365125"/>
            <a:ext cx="6116781" cy="1325563"/>
          </a:xfrm>
        </p:spPr>
        <p:txBody>
          <a:bodyPr/>
          <a:lstStyle/>
          <a:p>
            <a:pPr algn="ctr"/>
            <a:r>
              <a:rPr lang="ru-RU" b="1" dirty="0" smtClean="0"/>
              <a:t>Дети блокады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44836" y="1825625"/>
            <a:ext cx="6276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 октябре 1942 года в Устюжну была эвакуирована из блокадного Ленинграда пятилетняя Елена Образцова - будущая всемирно известная солистка Большого Театра. </a:t>
            </a:r>
          </a:p>
          <a:p>
            <a:pPr marL="0" indent="0">
              <a:buNone/>
            </a:pPr>
            <a:r>
              <a:rPr lang="ru-RU" sz="2400" b="1" smtClean="0"/>
              <a:t>В Устюжне </a:t>
            </a:r>
            <a:r>
              <a:rPr lang="ru-RU" sz="2400" b="1" dirty="0" smtClean="0"/>
              <a:t>Лена вместе с мамой Наталией Ивановной, бабушкой </a:t>
            </a:r>
            <a:r>
              <a:rPr lang="ru-RU" sz="2400" b="1" dirty="0" err="1" smtClean="0"/>
              <a:t>Парасковьей</a:t>
            </a:r>
            <a:r>
              <a:rPr lang="ru-RU" sz="2400" b="1" dirty="0" smtClean="0"/>
              <a:t> Андреевной, тётей и двоюродной сестрой прожили два с половиной года.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65" y="3760476"/>
            <a:ext cx="4499265" cy="2994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185" t="-676" r="25751" b="676"/>
          <a:stretch/>
        </p:blipFill>
        <p:spPr>
          <a:xfrm>
            <a:off x="1116588" y="167127"/>
            <a:ext cx="2755324" cy="35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247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Сектор</vt:lpstr>
      <vt:lpstr>Помощь вологжан блокадному Ленинграду</vt:lpstr>
      <vt:lpstr>Эвакуация жителей блокадного Ленинграда</vt:lpstr>
      <vt:lpstr>Презентация PowerPoint</vt:lpstr>
      <vt:lpstr>Дети блокады</vt:lpstr>
      <vt:lpstr>Дети блокады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вологжан блокадному Ленинграду</dc:title>
  <dc:creator>Света</dc:creator>
  <cp:lastModifiedBy>Света</cp:lastModifiedBy>
  <cp:revision>9</cp:revision>
  <dcterms:created xsi:type="dcterms:W3CDTF">2023-01-13T10:06:39Z</dcterms:created>
  <dcterms:modified xsi:type="dcterms:W3CDTF">2023-01-13T11:12:53Z</dcterms:modified>
</cp:coreProperties>
</file>